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>
        <p:scale>
          <a:sx n="95" d="100"/>
          <a:sy n="95" d="100"/>
        </p:scale>
        <p:origin x="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FD93C-61F4-E143-8C1A-98029ED8F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Finite State Machine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31DC8-731F-CD42-BFF7-A96DF706E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Aviva </a:t>
            </a:r>
            <a:r>
              <a:rPr lang="en-US" dirty="0" err="1"/>
              <a:t>zazulia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D3B7A-012F-834B-B4F6-7AE34CEBA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7220" y="1066718"/>
            <a:ext cx="6017559" cy="4724564"/>
          </a:xfrm>
        </p:spPr>
        <p:txBody>
          <a:bodyPr>
            <a:normAutofit fontScale="92500"/>
          </a:bodyPr>
          <a:lstStyle/>
          <a:p>
            <a:r>
              <a:rPr lang="en-US" sz="4000" dirty="0"/>
              <a:t>What did I learn?</a:t>
            </a:r>
          </a:p>
          <a:p>
            <a:pPr lvl="1"/>
            <a:r>
              <a:rPr lang="en-US" sz="3200" dirty="0"/>
              <a:t>Sometimes simple is better</a:t>
            </a:r>
          </a:p>
          <a:p>
            <a:r>
              <a:rPr lang="en-US" sz="4000" dirty="0"/>
              <a:t>What was the most fun part?</a:t>
            </a:r>
          </a:p>
          <a:p>
            <a:pPr lvl="1"/>
            <a:r>
              <a:rPr lang="en-US" sz="3200" dirty="0"/>
              <a:t>Creating a data structure!</a:t>
            </a:r>
          </a:p>
          <a:p>
            <a:r>
              <a:rPr lang="en-US" sz="4000" dirty="0"/>
              <a:t>What was the hardest part?</a:t>
            </a:r>
          </a:p>
          <a:p>
            <a:pPr lvl="1"/>
            <a:r>
              <a:rPr lang="en-US" sz="3200" dirty="0"/>
              <a:t>Vagueness of the assignment</a:t>
            </a:r>
          </a:p>
        </p:txBody>
      </p:sp>
    </p:spTree>
    <p:extLst>
      <p:ext uri="{BB962C8B-B14F-4D97-AF65-F5344CB8AC3E}">
        <p14:creationId xmlns:p14="http://schemas.microsoft.com/office/powerpoint/2010/main" val="235115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22B2A09-12F7-D54C-B25F-8E01B919A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9" y="1893953"/>
            <a:ext cx="4711698" cy="306260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50C317A-B082-4D45-BE7B-72677024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43" y="2459356"/>
            <a:ext cx="4711698" cy="19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638DEE8B-9C4B-5448-B4B4-583CA5B0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197" y="893993"/>
            <a:ext cx="3842365" cy="268004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4E25D4-1CAA-E742-B523-C142CBC46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14" y="1228435"/>
            <a:ext cx="6770104" cy="44005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37FADC-109D-DF4F-9815-241CD937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93" y="4452493"/>
            <a:ext cx="4145975" cy="15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3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6696B0-DC42-487B-A75C-9323FE41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852927-7A85-41C3-91E9-2F6992E34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B436448F-63A3-314C-B261-0CE4D8B75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611583"/>
            <a:ext cx="5211232" cy="36348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E4670F0-2634-43A1-A1DE-4011D220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57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4662651-B7D2-B14D-9846-60101B7C9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888" y="3022587"/>
            <a:ext cx="5211232" cy="8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6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B96BDD4-6276-4C64-B1A3-B252AF54A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B0BA10B9-28BF-469A-894E-DBA70634C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97E0CF6-8F2C-4757-91DD-6F1DC6198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8F0B363E-F67C-4B6D-B052-279A1F225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 Diagonal Corner Rectangle 6">
            <a:extLst>
              <a:ext uri="{FF2B5EF4-FFF2-40B4-BE49-F238E27FC236}">
                <a16:creationId xmlns:a16="http://schemas.microsoft.com/office/drawing/2014/main" id="{4EC7722C-2EEC-41E3-AB34-C7511BFF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8" y="965200"/>
            <a:ext cx="3022910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, application&#10;&#10;Description automatically generated">
            <a:extLst>
              <a:ext uri="{FF2B5EF4-FFF2-40B4-BE49-F238E27FC236}">
                <a16:creationId xmlns:a16="http://schemas.microsoft.com/office/drawing/2014/main" id="{26B941B3-0B60-1345-AB86-DEED7A69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29" y="2561097"/>
            <a:ext cx="2379446" cy="1659663"/>
          </a:xfrm>
          <a:prstGeom prst="rect">
            <a:avLst/>
          </a:prstGeom>
        </p:spPr>
      </p:pic>
      <p:sp>
        <p:nvSpPr>
          <p:cNvPr id="21" name="Round Diagonal Corner Rectangle 6">
            <a:extLst>
              <a:ext uri="{FF2B5EF4-FFF2-40B4-BE49-F238E27FC236}">
                <a16:creationId xmlns:a16="http://schemas.microsoft.com/office/drawing/2014/main" id="{389C0521-4932-469F-B6BD-2AFD2E7E6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9834" y="965199"/>
            <a:ext cx="6916965" cy="4866640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618D041-DED6-3945-9830-DA9F2CA7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60" y="1730932"/>
            <a:ext cx="6293833" cy="33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6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4F318C5-4A5D-BF49-91C2-09CCA3CB5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9" y="2276778"/>
            <a:ext cx="4711698" cy="229695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71539F-18C6-1541-9E54-AE6CA9829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43" y="2518253"/>
            <a:ext cx="4711698" cy="181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31230B-4CFB-8845-A30B-7808E5A11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7" y="1396475"/>
            <a:ext cx="6253058" cy="406448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043371-FE28-EF4F-A710-5B3E61EE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64" y="1302346"/>
            <a:ext cx="3801962" cy="18534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782A56-894D-0247-B5A8-8EB52E8D7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93" y="4624332"/>
            <a:ext cx="4011659" cy="13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0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25C9FE-4754-8740-8072-3112018F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70890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2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 Diagonal Corner Rectangle 6">
            <a:extLst>
              <a:ext uri="{FF2B5EF4-FFF2-40B4-BE49-F238E27FC236}">
                <a16:creationId xmlns:a16="http://schemas.microsoft.com/office/drawing/2014/main" id="{179D851C-8A22-40C2-95AB-87556CF7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7167C05-6114-45E2-AE3D-B77D3898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2D60900-FD15-D340-8F7D-3044FA58E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9" y="1864505"/>
            <a:ext cx="4711698" cy="31214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2A6FB2-C222-4C89-B4E3-7F96367DC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9349" y="1416818"/>
            <a:ext cx="0" cy="401934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F65CCC-13A0-E84D-95FE-943A3F9AF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43" y="2653714"/>
            <a:ext cx="4711698" cy="15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3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</Words>
  <Application>Microsoft Macintosh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Finite State Machine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 Implementation</dc:title>
  <dc:creator>Rosen, Aviva, Leah</dc:creator>
  <cp:lastModifiedBy>Rosen, Aviva, Leah</cp:lastModifiedBy>
  <cp:revision>3</cp:revision>
  <dcterms:created xsi:type="dcterms:W3CDTF">2020-12-28T02:01:03Z</dcterms:created>
  <dcterms:modified xsi:type="dcterms:W3CDTF">2020-12-28T02:09:17Z</dcterms:modified>
</cp:coreProperties>
</file>